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303" r:id="rId2"/>
    <p:sldId id="305" r:id="rId3"/>
    <p:sldId id="304" r:id="rId4"/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302" r:id="rId15"/>
    <p:sldId id="296" r:id="rId16"/>
    <p:sldId id="298" r:id="rId17"/>
    <p:sldId id="299" r:id="rId18"/>
    <p:sldId id="300" r:id="rId19"/>
    <p:sldId id="301" r:id="rId20"/>
    <p:sldId id="267" r:id="rId21"/>
    <p:sldId id="268" r:id="rId22"/>
    <p:sldId id="269" r:id="rId23"/>
    <p:sldId id="270" r:id="rId24"/>
    <p:sldId id="271" r:id="rId25"/>
    <p:sldId id="279" r:id="rId26"/>
    <p:sldId id="272" r:id="rId27"/>
    <p:sldId id="280" r:id="rId28"/>
    <p:sldId id="273" r:id="rId29"/>
    <p:sldId id="281" r:id="rId30"/>
    <p:sldId id="274" r:id="rId31"/>
    <p:sldId id="282" r:id="rId32"/>
    <p:sldId id="275" r:id="rId33"/>
    <p:sldId id="283" r:id="rId34"/>
    <p:sldId id="276" r:id="rId35"/>
    <p:sldId id="284" r:id="rId36"/>
    <p:sldId id="277" r:id="rId37"/>
    <p:sldId id="285" r:id="rId38"/>
    <p:sldId id="278" r:id="rId39"/>
    <p:sldId id="286" r:id="rId40"/>
    <p:sldId id="287" r:id="rId41"/>
    <p:sldId id="288" r:id="rId42"/>
    <p:sldId id="289" r:id="rId43"/>
    <p:sldId id="290" r:id="rId44"/>
    <p:sldId id="291" r:id="rId45"/>
    <p:sldId id="292" r:id="rId46"/>
    <p:sldId id="293" r:id="rId47"/>
    <p:sldId id="294" r:id="rId48"/>
    <p:sldId id="295" r:id="rId4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9FCB14-C9E5-4508-806F-338649B6E21A}" type="datetimeFigureOut">
              <a:rPr lang="ko-KR" altLang="en-US" smtClean="0"/>
              <a:pPr/>
              <a:t>2012-04-23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5B074C-7291-4198-A77D-287A2379998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0A9119-869E-4012-874D-A123A33A9BCA}" type="slidenum">
              <a:rPr lang="en-US" altLang="ko-KR" smtClean="0">
                <a:latin typeface="Arial" charset="0"/>
                <a:ea typeface="굴림" charset="-127"/>
              </a:rPr>
              <a:pPr/>
              <a:t>21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ko-KR" smtClean="0">
                <a:ea typeface="굴림" charset="-127"/>
              </a:rPr>
              <a:t>Find the conversation question sheets (on many topics!) by clicking the Pass the Paper picture!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38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22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24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26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28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30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32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34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36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97C7-2FDF-4AC9-9343-D4B67BE516A1}" type="datetimeFigureOut">
              <a:rPr lang="ko-KR" altLang="en-US" smtClean="0"/>
              <a:pPr/>
              <a:t>2012-04-23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D75B-93E0-4F12-A9DE-34914DAB115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97C7-2FDF-4AC9-9343-D4B67BE516A1}" type="datetimeFigureOut">
              <a:rPr lang="ko-KR" altLang="en-US" smtClean="0"/>
              <a:pPr/>
              <a:t>2012-04-23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D75B-93E0-4F12-A9DE-34914DAB115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97C7-2FDF-4AC9-9343-D4B67BE516A1}" type="datetimeFigureOut">
              <a:rPr lang="ko-KR" altLang="en-US" smtClean="0"/>
              <a:pPr/>
              <a:t>2012-04-23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D75B-93E0-4F12-A9DE-34914DAB115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97C7-2FDF-4AC9-9343-D4B67BE516A1}" type="datetimeFigureOut">
              <a:rPr lang="ko-KR" altLang="en-US" smtClean="0"/>
              <a:pPr/>
              <a:t>2012-04-23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D75B-93E0-4F12-A9DE-34914DAB115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97C7-2FDF-4AC9-9343-D4B67BE516A1}" type="datetimeFigureOut">
              <a:rPr lang="ko-KR" altLang="en-US" smtClean="0"/>
              <a:pPr/>
              <a:t>2012-04-23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D75B-93E0-4F12-A9DE-34914DAB115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97C7-2FDF-4AC9-9343-D4B67BE516A1}" type="datetimeFigureOut">
              <a:rPr lang="ko-KR" altLang="en-US" smtClean="0"/>
              <a:pPr/>
              <a:t>2012-04-23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D75B-93E0-4F12-A9DE-34914DAB115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97C7-2FDF-4AC9-9343-D4B67BE516A1}" type="datetimeFigureOut">
              <a:rPr lang="ko-KR" altLang="en-US" smtClean="0"/>
              <a:pPr/>
              <a:t>2012-04-23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D75B-93E0-4F12-A9DE-34914DAB115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97C7-2FDF-4AC9-9343-D4B67BE516A1}" type="datetimeFigureOut">
              <a:rPr lang="ko-KR" altLang="en-US" smtClean="0"/>
              <a:pPr/>
              <a:t>2012-04-23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D75B-93E0-4F12-A9DE-34914DAB115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97C7-2FDF-4AC9-9343-D4B67BE516A1}" type="datetimeFigureOut">
              <a:rPr lang="ko-KR" altLang="en-US" smtClean="0"/>
              <a:pPr/>
              <a:t>2012-04-23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D75B-93E0-4F12-A9DE-34914DAB115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97C7-2FDF-4AC9-9343-D4B67BE516A1}" type="datetimeFigureOut">
              <a:rPr lang="ko-KR" altLang="en-US" smtClean="0"/>
              <a:pPr/>
              <a:t>2012-04-23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D75B-93E0-4F12-A9DE-34914DAB115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97C7-2FDF-4AC9-9343-D4B67BE516A1}" type="datetimeFigureOut">
              <a:rPr lang="ko-KR" altLang="en-US" smtClean="0"/>
              <a:pPr/>
              <a:t>2012-04-23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D75B-93E0-4F12-A9DE-34914DAB115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97C7-2FDF-4AC9-9343-D4B67BE516A1}" type="datetimeFigureOut">
              <a:rPr lang="ko-KR" altLang="en-US" smtClean="0"/>
              <a:pPr/>
              <a:t>2012-04-23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AD75B-93E0-4F12-A9DE-34914DAB115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5.jpe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5.jpe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5.jpeg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5.jpeg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5.jpeg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5.jpeg"/><Relationship Id="rId4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5.jpeg"/><Relationship Id="rId4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5.jpeg"/><Relationship Id="rId4" Type="http://schemas.openxmlformats.org/officeDocument/2006/relationships/image" Target="../media/image1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5.jpeg"/><Relationship Id="rId4" Type="http://schemas.openxmlformats.org/officeDocument/2006/relationships/image" Target="../media/image16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Western Table </a:t>
            </a:r>
            <a:r>
              <a:rPr lang="en-US" altLang="ko-KR" dirty="0" smtClean="0"/>
              <a:t>S</a:t>
            </a:r>
            <a:r>
              <a:rPr lang="en-US" altLang="ko-KR" dirty="0" smtClean="0"/>
              <a:t>etting</a:t>
            </a:r>
            <a:endParaRPr lang="ko-KR" altLang="en-US" dirty="0"/>
          </a:p>
        </p:txBody>
      </p:sp>
      <p:pic>
        <p:nvPicPr>
          <p:cNvPr id="1026" name="Picture 2" descr="http://iml.jou.ufl.edu/projects/spring10/herschman_c/images/basicset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7128792" cy="490280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03648" y="6237312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Serviette/Napkin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71800" y="342900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Fork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630932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Plate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2204864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Butter knife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2276872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Side plate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24328" y="249289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Glass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80312" y="335699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Knife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956376" y="47971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Spoon</a:t>
            </a:r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Spaghetti</a:t>
            </a:r>
            <a:endParaRPr lang="ko-KR" altLang="en-US" dirty="0"/>
          </a:p>
        </p:txBody>
      </p:sp>
      <p:pic>
        <p:nvPicPr>
          <p:cNvPr id="3074" name="Picture 2" descr="https://encrypted-tbn3.google.com/images?q=tbn:ANd9GcT_vRHzoL9ubbzIETvgFXou8U7sPbB6zf6j2W_lgPBGPNxdHeK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16832"/>
            <a:ext cx="6219322" cy="4418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Hot dog</a:t>
            </a:r>
            <a:endParaRPr lang="ko-KR" altLang="en-US" dirty="0"/>
          </a:p>
        </p:txBody>
      </p:sp>
      <p:pic>
        <p:nvPicPr>
          <p:cNvPr id="2050" name="Picture 2" descr="https://encrypted-tbn2.google.com/images?q=tbn:ANd9GcSVucapou3F7aZ5sppNvT5NobrkjSR_Yq3env1VZquxS98nB4jtm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492896"/>
            <a:ext cx="4678692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Roast beef and vegetables</a:t>
            </a:r>
            <a:endParaRPr lang="ko-KR" altLang="en-US" dirty="0"/>
          </a:p>
        </p:txBody>
      </p:sp>
      <p:pic>
        <p:nvPicPr>
          <p:cNvPr id="1026" name="Picture 2" descr="https://encrypted-tbn0.google.com/images?q=tbn:ANd9GcQVhR-YFVMLN1lopF9bMJb-SOlRA4EBmR16dxupFfOtUFdqEJgd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19" y="2276872"/>
            <a:ext cx="5560653" cy="3950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Green salad</a:t>
            </a:r>
            <a:endParaRPr lang="ko-KR" altLang="en-US" dirty="0"/>
          </a:p>
        </p:txBody>
      </p:sp>
      <p:pic>
        <p:nvPicPr>
          <p:cNvPr id="23554" name="Picture 2" descr="https://encrypted-tbn3.google.com/images?q=tbn:ANd9GcQthpNUVpRINlKdJ5Xq0A5eOb6kJCLwG-XkA25Uh1yOzURFLLy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12776"/>
            <a:ext cx="5112568" cy="5089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6000" dirty="0" smtClean="0"/>
              <a:t>Practice time!!</a:t>
            </a:r>
            <a:endParaRPr lang="ko-KR" altLang="en-US" sz="6000" dirty="0"/>
          </a:p>
        </p:txBody>
      </p:sp>
      <p:pic>
        <p:nvPicPr>
          <p:cNvPr id="3" name="Picture 2" descr="https://encrypted-tbn3.google.com/images?q=tbn:ANd9GcT2BxFgtGOEn0_lHatbXxwKH6VKZKWc47TzAFxHjgK0krE5Bgr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90650"/>
            <a:ext cx="8215312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3.google.com/images?q=tbn:ANd9GcT2BxFgtGOEn0_lHatbXxwKH6VKZKWc47TzAFxHjgK0krE5Bgr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08050"/>
            <a:ext cx="8215312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95936" y="3284984"/>
            <a:ext cx="18722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Do you like pasta salad ?</a:t>
            </a:r>
            <a:endParaRPr lang="ko-KR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1124744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Yes I do.</a:t>
            </a:r>
          </a:p>
          <a:p>
            <a:endParaRPr lang="en-US" altLang="ko-KR" sz="2400" dirty="0"/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No I don’t.</a:t>
            </a:r>
            <a:endParaRPr lang="ko-KR" altLang="en-US" sz="2400" dirty="0"/>
          </a:p>
        </p:txBody>
      </p:sp>
      <p:pic>
        <p:nvPicPr>
          <p:cNvPr id="5" name="Picture 2" descr="https://encrypted-tbn1.google.com/images?q=tbn:ANd9GcSUwjw2fJUn18DfU_ooPhpuORPrP5wFLctpJIA_rWEGJyH6zJZe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869160"/>
            <a:ext cx="1648695" cy="1670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3.google.com/images?q=tbn:ANd9GcT2BxFgtGOEn0_lHatbXxwKH6VKZKWc47TzAFxHjgK0krE5Bgr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08050"/>
            <a:ext cx="8215312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03848" y="1268760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/>
              <a:t>Do you like hot dogs ?</a:t>
            </a:r>
            <a:endParaRPr lang="ko-KR" alt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3284984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Yes I do.</a:t>
            </a:r>
          </a:p>
          <a:p>
            <a:endParaRPr lang="en-US" altLang="ko-KR" sz="2400" dirty="0"/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No I don’t.</a:t>
            </a:r>
            <a:endParaRPr lang="ko-KR" altLang="en-US" sz="2400" dirty="0"/>
          </a:p>
        </p:txBody>
      </p:sp>
      <p:pic>
        <p:nvPicPr>
          <p:cNvPr id="5" name="Picture 2" descr="https://encrypted-tbn2.google.com/images?q=tbn:ANd9GcSVucapou3F7aZ5sppNvT5NobrkjSR_Yq3env1VZquxS98nB4jtm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2245772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3.google.com/images?q=tbn:ANd9GcT2BxFgtGOEn0_lHatbXxwKH6VKZKWc47TzAFxHjgK0krE5Bgr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08050"/>
            <a:ext cx="8215312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95936" y="3212976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Do you like roast beef and vegetables ?</a:t>
            </a:r>
            <a:endParaRPr lang="ko-KR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1196752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Yes I do.</a:t>
            </a:r>
          </a:p>
          <a:p>
            <a:endParaRPr lang="en-US" altLang="ko-KR" sz="2400" dirty="0"/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No I don’t.</a:t>
            </a:r>
            <a:endParaRPr lang="ko-KR" altLang="en-US" sz="2400" dirty="0"/>
          </a:p>
        </p:txBody>
      </p:sp>
      <p:pic>
        <p:nvPicPr>
          <p:cNvPr id="5" name="Picture 2" descr="https://encrypted-tbn0.google.com/images?q=tbn:ANd9GcQVhR-YFVMLN1lopF9bMJb-SOlRA4EBmR16dxupFfOtUFdqEJgd_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9651" y="4851226"/>
            <a:ext cx="2824349" cy="2006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3.google.com/images?q=tbn:ANd9GcT2BxFgtGOEn0_lHatbXxwKH6VKZKWc47TzAFxHjgK0krE5Bgr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08050"/>
            <a:ext cx="8215312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03848" y="1412776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Do you like hamburgers?</a:t>
            </a:r>
            <a:endParaRPr lang="ko-KR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3284984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Yes I do.</a:t>
            </a:r>
          </a:p>
          <a:p>
            <a:endParaRPr lang="en-US" altLang="ko-KR" sz="2400" dirty="0"/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No I don’t.</a:t>
            </a:r>
            <a:endParaRPr lang="ko-KR" altLang="en-US" sz="2400" dirty="0"/>
          </a:p>
        </p:txBody>
      </p:sp>
      <p:pic>
        <p:nvPicPr>
          <p:cNvPr id="5" name="Picture 2" descr="https://encrypted-tbn1.google.com/images?q=tbn:ANd9GcSg4zNTqmLnVLSItzCed95Pax5vHraV_HMt7b7V4xYjvzWKxB-FS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2375917" cy="1811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3.google.com/images?q=tbn:ANd9GcT2BxFgtGOEn0_lHatbXxwKH6VKZKWc47TzAFxHjgK0krE5Bgr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08050"/>
            <a:ext cx="8215312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067944" y="3429000"/>
            <a:ext cx="1872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/>
              <a:t>Do you like fries ?</a:t>
            </a:r>
            <a:endParaRPr lang="ko-KR" alt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1196752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Yes I do.</a:t>
            </a:r>
          </a:p>
          <a:p>
            <a:endParaRPr lang="en-US" altLang="ko-KR" sz="2400" dirty="0"/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No I don’t.</a:t>
            </a:r>
            <a:endParaRPr lang="ko-KR" altLang="en-US" sz="2400" dirty="0"/>
          </a:p>
        </p:txBody>
      </p:sp>
      <p:pic>
        <p:nvPicPr>
          <p:cNvPr id="5" name="Picture 2" descr="https://encrypted-tbn0.google.com/images?q=tbn:ANd9GcRuLddclKRsDd-OS3-4hchQ5JPu6LxqRi9r352fyJVwpxJHPphjx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941168"/>
            <a:ext cx="2114955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Korean Table Setting</a:t>
            </a:r>
            <a:endParaRPr lang="ko-KR" altLang="en-US" dirty="0"/>
          </a:p>
        </p:txBody>
      </p:sp>
      <p:pic>
        <p:nvPicPr>
          <p:cNvPr id="72706" name="Picture 2" descr="http://www.koreafoods.co.uk/en/img/culture/table.jpg"/>
          <p:cNvPicPr>
            <a:picLocks noChangeAspect="1" noChangeArrowheads="1"/>
          </p:cNvPicPr>
          <p:nvPr/>
        </p:nvPicPr>
        <p:blipFill>
          <a:blip r:embed="rId2" cstate="print"/>
          <a:srcRect r="50735" b="25758"/>
          <a:stretch>
            <a:fillRect/>
          </a:stretch>
        </p:blipFill>
        <p:spPr bwMode="auto">
          <a:xfrm>
            <a:off x="971600" y="1700808"/>
            <a:ext cx="7092305" cy="46020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ocuments and Settings\영어카페\바탕 화면\Karina Lessons\bt_gameSt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21362"/>
            <a:ext cx="6480720" cy="6151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8600" y="3441700"/>
            <a:ext cx="8763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i="1" dirty="0" smtClean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When the music stops the WHOLE class must ask “Do you like ____?”</a:t>
            </a:r>
          </a:p>
          <a:p>
            <a:pPr>
              <a:spcBef>
                <a:spcPct val="50000"/>
              </a:spcBef>
            </a:pPr>
            <a:r>
              <a:rPr lang="en-US" altLang="ko-KR" sz="3600" b="1" i="1" dirty="0" smtClean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The person with the ball must answer “Yes I do” “No I don’t”</a:t>
            </a:r>
            <a:endParaRPr lang="en-US" altLang="ko-KR" sz="3600" b="1" i="1" dirty="0">
              <a:solidFill>
                <a:srgbClr val="161645"/>
              </a:solidFill>
              <a:latin typeface="Bodoni MT Black" pitchFamily="18" charset="0"/>
              <a:ea typeface="굴림" charset="-127"/>
            </a:endParaRP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3048000" y="381000"/>
            <a:ext cx="5867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5400" b="1" i="1" dirty="0" smtClean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  <a:ea typeface="Gulim" pitchFamily="50" charset="-127"/>
              </a:rPr>
              <a:t>Pass </a:t>
            </a:r>
            <a:r>
              <a:rPr lang="en-US" altLang="ko-KR" sz="5400" b="1" i="1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  <a:ea typeface="Gulim" pitchFamily="50" charset="-127"/>
              </a:rPr>
              <a:t>the Ball Game</a:t>
            </a:r>
          </a:p>
        </p:txBody>
      </p:sp>
      <p:pic>
        <p:nvPicPr>
          <p:cNvPr id="3076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99592" y="5877272"/>
            <a:ext cx="728154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Speak loudly and clearly</a:t>
            </a:r>
            <a:r>
              <a:rPr lang="en-US" altLang="ko-KR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Spaghetti</a:t>
            </a:r>
            <a:endParaRPr lang="ko-KR" altLang="en-US" dirty="0"/>
          </a:p>
        </p:txBody>
      </p:sp>
      <p:pic>
        <p:nvPicPr>
          <p:cNvPr id="3074" name="Picture 2" descr="https://encrypted-tbn3.google.com/images?q=tbn:ANd9GcT_vRHzoL9ubbzIETvgFXou8U7sPbB6zf6j2W_lgPBGPNxdHeK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16832"/>
            <a:ext cx="6219322" cy="4418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Pasta Salad</a:t>
            </a:r>
            <a:endParaRPr lang="ko-KR" altLang="en-US" dirty="0"/>
          </a:p>
        </p:txBody>
      </p:sp>
      <p:pic>
        <p:nvPicPr>
          <p:cNvPr id="5122" name="Picture 2" descr="https://encrypted-tbn1.google.com/images?q=tbn:ANd9GcSUwjw2fJUn18DfU_ooPhpuORPrP5wFLctpJIA_rWEGJyH6zJZe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276872"/>
            <a:ext cx="3780259" cy="3831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Hamburger</a:t>
            </a:r>
            <a:endParaRPr lang="ko-KR" altLang="en-US" dirty="0"/>
          </a:p>
        </p:txBody>
      </p:sp>
      <p:pic>
        <p:nvPicPr>
          <p:cNvPr id="7170" name="Picture 2" descr="https://encrypted-tbn1.google.com/images?q=tbn:ANd9GcSg4zNTqmLnVLSItzCed95Pax5vHraV_HMt7b7V4xYjvzWKxB-FS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060848"/>
            <a:ext cx="5256237" cy="4008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Fries</a:t>
            </a:r>
            <a:endParaRPr lang="ko-KR" altLang="en-US" dirty="0"/>
          </a:p>
        </p:txBody>
      </p:sp>
      <p:pic>
        <p:nvPicPr>
          <p:cNvPr id="6146" name="Picture 2" descr="https://encrypted-tbn0.google.com/images?q=tbn:ANd9GcRuLddclKRsDd-OS3-4hchQ5JPu6LxqRi9r352fyJVwpxJHPphjx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636912"/>
            <a:ext cx="4518314" cy="3384376"/>
          </a:xfrm>
          <a:prstGeom prst="rect">
            <a:avLst/>
          </a:prstGeom>
          <a:noFill/>
        </p:spPr>
      </p:pic>
      <p:cxnSp>
        <p:nvCxnSpPr>
          <p:cNvPr id="5" name="직선 화살표 연결선 4"/>
          <p:cNvCxnSpPr/>
          <p:nvPr/>
        </p:nvCxnSpPr>
        <p:spPr>
          <a:xfrm flipV="1">
            <a:off x="683568" y="5013176"/>
            <a:ext cx="144016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520" y="5733256"/>
            <a:ext cx="1979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Tomato Sauce/</a:t>
            </a:r>
          </a:p>
          <a:p>
            <a:r>
              <a:rPr lang="en-US" altLang="ko-KR" dirty="0" smtClean="0"/>
              <a:t>Ketchup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Western Table Manners</a:t>
            </a:r>
            <a:endParaRPr lang="ko-KR" altLang="en-US" dirty="0"/>
          </a:p>
        </p:txBody>
      </p:sp>
      <p:pic>
        <p:nvPicPr>
          <p:cNvPr id="71682" name="Picture 2" descr="https://encrypted-tbn3.google.com/images?q=tbn:ANd9GcSCbLfaOkFQ7sDdtR4N9MjaEsRQl8prJxyoQH0gsUq4NYR28Ru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54" y="1340768"/>
            <a:ext cx="7290434" cy="5322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Pizza</a:t>
            </a:r>
            <a:endParaRPr lang="ko-KR" altLang="en-US" dirty="0"/>
          </a:p>
        </p:txBody>
      </p:sp>
      <p:pic>
        <p:nvPicPr>
          <p:cNvPr id="8194" name="Picture 2" descr="https://encrypted-tbn0.google.com/images?q=tbn:ANd9GcT9yn6RXVwtcZF3EVBuP0BrlcAd6reP5LV6QEfMWYDFpCONd_KdX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060848"/>
            <a:ext cx="5411960" cy="40537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Hot dog</a:t>
            </a:r>
            <a:endParaRPr lang="ko-KR" altLang="en-US" dirty="0"/>
          </a:p>
        </p:txBody>
      </p:sp>
      <p:pic>
        <p:nvPicPr>
          <p:cNvPr id="2050" name="Picture 2" descr="https://encrypted-tbn2.google.com/images?q=tbn:ANd9GcSVucapou3F7aZ5sppNvT5NobrkjSR_Yq3env1VZquxS98nB4jtm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492896"/>
            <a:ext cx="4678692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Fish and Chips</a:t>
            </a:r>
            <a:endParaRPr lang="ko-KR" altLang="en-US" dirty="0"/>
          </a:p>
        </p:txBody>
      </p:sp>
      <p:pic>
        <p:nvPicPr>
          <p:cNvPr id="4098" name="Picture 2" descr="https://encrypted-tbn2.google.com/images?q=tbn:ANd9GcRcQBnTYvOexqRhC-ITzgEqPBIm0hLDCOoS_ZLk8ISR3RX6JTG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708920"/>
            <a:ext cx="4869391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Pasta Salad</a:t>
            </a:r>
            <a:endParaRPr lang="ko-KR" altLang="en-US" dirty="0"/>
          </a:p>
        </p:txBody>
      </p:sp>
      <p:pic>
        <p:nvPicPr>
          <p:cNvPr id="5122" name="Picture 2" descr="https://encrypted-tbn1.google.com/images?q=tbn:ANd9GcSUwjw2fJUn18DfU_ooPhpuORPrP5wFLctpJIA_rWEGJyH6zJZe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276872"/>
            <a:ext cx="3780259" cy="3831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Roast beef and vegetables</a:t>
            </a:r>
            <a:endParaRPr lang="ko-KR" altLang="en-US" dirty="0"/>
          </a:p>
        </p:txBody>
      </p:sp>
      <p:pic>
        <p:nvPicPr>
          <p:cNvPr id="1026" name="Picture 2" descr="https://encrypted-tbn0.google.com/images?q=tbn:ANd9GcQVhR-YFVMLN1lopF9bMJb-SOlRA4EBmR16dxupFfOtUFdqEJgd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19" y="2276872"/>
            <a:ext cx="5560653" cy="3950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ko-KR" sz="13800" dirty="0" smtClean="0"/>
              <a:t>Western Foods</a:t>
            </a:r>
            <a:endParaRPr lang="ko-KR" altLang="en-US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ocuments and Settings\영어카페\바탕 화면\Karina Lessons\bt_gameSt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21362"/>
            <a:ext cx="6480720" cy="6151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772400" cy="1470025"/>
          </a:xfrm>
        </p:spPr>
        <p:txBody>
          <a:bodyPr>
            <a:noAutofit/>
          </a:bodyPr>
          <a:lstStyle/>
          <a:p>
            <a:r>
              <a:rPr lang="en-US" altLang="ko-KR" sz="7200" dirty="0" smtClean="0"/>
              <a:t>Can you guess what food it is?</a:t>
            </a:r>
            <a:endParaRPr lang="ko-KR" altLang="en-US" sz="7200" dirty="0"/>
          </a:p>
        </p:txBody>
      </p:sp>
      <p:pic>
        <p:nvPicPr>
          <p:cNvPr id="24578" name="Picture 2" descr="https://encrypted-tbn3.google.com/images?q=tbn:ANd9GcQC1zUJbCw3cuKxAngLfNbcGPWk9TxhQQbealr7YpKEeD1AVC8L3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212976"/>
            <a:ext cx="2854821" cy="33055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encrypted-tbn0.google.com/images?q=tbn:ANd9GcT9yn6RXVwtcZF3EVBuP0BrlcAd6reP5LV6QEfMWYDFpCONd_KdX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060848"/>
            <a:ext cx="5411960" cy="4053748"/>
          </a:xfrm>
          <a:prstGeom prst="rect">
            <a:avLst/>
          </a:prstGeom>
          <a:noFill/>
        </p:spPr>
      </p:pic>
      <p:pic>
        <p:nvPicPr>
          <p:cNvPr id="8194" name="Picture 2" descr="https://encrypted-tbn0.google.com/images?q=tbn:ANd9GcT9yn6RXVwtcZF3EVBuP0BrlcAd6reP5LV6QEfMWYDFpCONd_KdXg"/>
          <p:cNvPicPr>
            <a:picLocks noChangeAspect="1" noChangeArrowheads="1"/>
          </p:cNvPicPr>
          <p:nvPr/>
        </p:nvPicPr>
        <p:blipFill>
          <a:blip r:embed="rId2" cstate="print"/>
          <a:srcRect l="53221" t="63948"/>
          <a:stretch>
            <a:fillRect/>
          </a:stretch>
        </p:blipFill>
        <p:spPr bwMode="auto">
          <a:xfrm>
            <a:off x="4860032" y="4653136"/>
            <a:ext cx="2531640" cy="1461460"/>
          </a:xfrm>
          <a:prstGeom prst="rect">
            <a:avLst/>
          </a:prstGeom>
          <a:noFill/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encrypted-tbn1.google.com/images?q=tbn:ANd9GcSUwjw2fJUn18DfU_ooPhpuORPrP5wFLctpJIA_rWEGJyH6zJZe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276872"/>
            <a:ext cx="3780259" cy="3831115"/>
          </a:xfrm>
          <a:prstGeom prst="rect">
            <a:avLst/>
          </a:prstGeom>
          <a:noFill/>
        </p:spPr>
      </p:pic>
      <p:pic>
        <p:nvPicPr>
          <p:cNvPr id="4" name="Picture 2" descr="https://encrypted-tbn1.google.com/images?q=tbn:ANd9GcSUwjw2fJUn18DfU_ooPhpuORPrP5wFLctpJIA_rWEGJyH6zJZeMg"/>
          <p:cNvPicPr>
            <a:picLocks noChangeAspect="1" noChangeArrowheads="1"/>
          </p:cNvPicPr>
          <p:nvPr/>
        </p:nvPicPr>
        <p:blipFill>
          <a:blip r:embed="rId2" cstate="print"/>
          <a:srcRect r="56410" b="62628"/>
          <a:stretch>
            <a:fillRect/>
          </a:stretch>
        </p:blipFill>
        <p:spPr bwMode="auto">
          <a:xfrm>
            <a:off x="2699792" y="2276872"/>
            <a:ext cx="1647800" cy="1431776"/>
          </a:xfrm>
          <a:prstGeom prst="rect">
            <a:avLst/>
          </a:prstGeom>
          <a:noFill/>
        </p:spPr>
      </p:pic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2.google.com/images?q=tbn:ANd9GcSVucapou3F7aZ5sppNvT5NobrkjSR_Yq3env1VZquxS98nB4jtm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492896"/>
            <a:ext cx="4678692" cy="3600400"/>
          </a:xfrm>
          <a:prstGeom prst="rect">
            <a:avLst/>
          </a:prstGeom>
          <a:noFill/>
        </p:spPr>
      </p:pic>
      <p:pic>
        <p:nvPicPr>
          <p:cNvPr id="4" name="Picture 2" descr="https://encrypted-tbn2.google.com/images?q=tbn:ANd9GcSVucapou3F7aZ5sppNvT5NobrkjSR_Yq3env1VZquxS98nB4jtmw"/>
          <p:cNvPicPr>
            <a:picLocks noChangeAspect="1" noChangeArrowheads="1"/>
          </p:cNvPicPr>
          <p:nvPr/>
        </p:nvPicPr>
        <p:blipFill>
          <a:blip r:embed="rId2" cstate="print"/>
          <a:srcRect l="41375" t="31767" r="50930" b="52233"/>
          <a:stretch>
            <a:fillRect/>
          </a:stretch>
        </p:blipFill>
        <p:spPr bwMode="auto">
          <a:xfrm>
            <a:off x="4355976" y="3789040"/>
            <a:ext cx="360040" cy="576064"/>
          </a:xfrm>
          <a:prstGeom prst="rect">
            <a:avLst/>
          </a:prstGeom>
          <a:noFill/>
        </p:spPr>
      </p:pic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3.google.com/images?q=tbn:ANd9GcT_vRHzoL9ubbzIETvgFXou8U7sPbB6zf6j2W_lgPBGPNxdHeK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16832"/>
            <a:ext cx="6219322" cy="4418992"/>
          </a:xfrm>
          <a:prstGeom prst="rect">
            <a:avLst/>
          </a:prstGeom>
          <a:noFill/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Picture 2" descr="https://encrypted-tbn3.google.com/images?q=tbn:ANd9GcT_vRHzoL9ubbzIETvgFXou8U7sPbB6zf6j2W_lgPBGPNxdHeKg"/>
          <p:cNvPicPr>
            <a:picLocks noChangeAspect="1" noChangeArrowheads="1"/>
          </p:cNvPicPr>
          <p:nvPr/>
        </p:nvPicPr>
        <p:blipFill>
          <a:blip r:embed="rId2" cstate="print"/>
          <a:srcRect t="57033" b="34819"/>
          <a:stretch>
            <a:fillRect/>
          </a:stretch>
        </p:blipFill>
        <p:spPr bwMode="auto">
          <a:xfrm>
            <a:off x="1475656" y="4437112"/>
            <a:ext cx="6219322" cy="360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encrypted-tbn3.google.com/images?q=tbn:ANd9GcQthpNUVpRINlKdJ5Xq0A5eOb6kJCLwG-XkA25Uh1yOzURFLLy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12776"/>
            <a:ext cx="5112568" cy="5089848"/>
          </a:xfrm>
          <a:prstGeom prst="rect">
            <a:avLst/>
          </a:prstGeom>
          <a:noFill/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Picture 2" descr="https://encrypted-tbn3.google.com/images?q=tbn:ANd9GcQthpNUVpRINlKdJ5Xq0A5eOb6kJCLwG-XkA25Uh1yOzURFLLyZ"/>
          <p:cNvPicPr>
            <a:picLocks noChangeAspect="1" noChangeArrowheads="1"/>
          </p:cNvPicPr>
          <p:nvPr/>
        </p:nvPicPr>
        <p:blipFill>
          <a:blip r:embed="rId2" cstate="print"/>
          <a:srcRect l="46479" t="28295" r="33803" b="43410"/>
          <a:stretch>
            <a:fillRect/>
          </a:stretch>
        </p:blipFill>
        <p:spPr bwMode="auto">
          <a:xfrm>
            <a:off x="4283968" y="2852936"/>
            <a:ext cx="1008112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encrypted-tbn1.google.com/images?q=tbn:ANd9GcSg4zNTqmLnVLSItzCed95Pax5vHraV_HMt7b7V4xYjvzWKxB-FS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060848"/>
            <a:ext cx="5256237" cy="4008650"/>
          </a:xfrm>
          <a:prstGeom prst="rect">
            <a:avLst/>
          </a:prstGeom>
          <a:noFill/>
        </p:spPr>
      </p:pic>
      <p:pic>
        <p:nvPicPr>
          <p:cNvPr id="4" name="Picture 2" descr="https://encrypted-tbn1.google.com/images?q=tbn:ANd9GcSg4zNTqmLnVLSItzCed95Pax5vHraV_HMt7b7V4xYjvzWKxB-FSw"/>
          <p:cNvPicPr>
            <a:picLocks noChangeAspect="1" noChangeArrowheads="1"/>
          </p:cNvPicPr>
          <p:nvPr/>
        </p:nvPicPr>
        <p:blipFill>
          <a:blip r:embed="rId2" cstate="print"/>
          <a:srcRect t="25148" r="89040"/>
          <a:stretch>
            <a:fillRect/>
          </a:stretch>
        </p:blipFill>
        <p:spPr bwMode="auto">
          <a:xfrm>
            <a:off x="1979712" y="3068960"/>
            <a:ext cx="576064" cy="3000538"/>
          </a:xfrm>
          <a:prstGeom prst="rect">
            <a:avLst/>
          </a:prstGeom>
          <a:noFill/>
        </p:spPr>
      </p:pic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encrypted-tbn2.google.com/images?q=tbn:ANd9GcRcQBnTYvOexqRhC-ITzgEqPBIm0hLDCOoS_ZLk8ISR3RX6JTG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708920"/>
            <a:ext cx="4869391" cy="3240360"/>
          </a:xfrm>
          <a:prstGeom prst="rect">
            <a:avLst/>
          </a:prstGeom>
          <a:noFill/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Picture 2" descr="https://encrypted-tbn2.google.com/images?q=tbn:ANd9GcRcQBnTYvOexqRhC-ITzgEqPBIm0hLDCOoS_ZLk8ISR3RX6JTGT"/>
          <p:cNvPicPr>
            <a:picLocks noChangeAspect="1" noChangeArrowheads="1"/>
          </p:cNvPicPr>
          <p:nvPr/>
        </p:nvPicPr>
        <p:blipFill>
          <a:blip r:embed="rId2" cstate="print"/>
          <a:srcRect l="63588" t="31111" r="30497" b="35556"/>
          <a:stretch>
            <a:fillRect/>
          </a:stretch>
        </p:blipFill>
        <p:spPr bwMode="auto">
          <a:xfrm>
            <a:off x="5076056" y="3717032"/>
            <a:ext cx="288032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Pizza</a:t>
            </a:r>
            <a:endParaRPr lang="ko-KR" altLang="en-US" dirty="0"/>
          </a:p>
        </p:txBody>
      </p:sp>
      <p:pic>
        <p:nvPicPr>
          <p:cNvPr id="8194" name="Picture 2" descr="https://encrypted-tbn0.google.com/images?q=tbn:ANd9GcT9yn6RXVwtcZF3EVBuP0BrlcAd6reP5LV6QEfMWYDFpCONd_KdX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060848"/>
            <a:ext cx="5411960" cy="4053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Hamburger</a:t>
            </a:r>
            <a:endParaRPr lang="ko-KR" altLang="en-US" dirty="0"/>
          </a:p>
        </p:txBody>
      </p:sp>
      <p:pic>
        <p:nvPicPr>
          <p:cNvPr id="7170" name="Picture 2" descr="https://encrypted-tbn1.google.com/images?q=tbn:ANd9GcSg4zNTqmLnVLSItzCed95Pax5vHraV_HMt7b7V4xYjvzWKxB-FS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060848"/>
            <a:ext cx="5256237" cy="400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Fries</a:t>
            </a:r>
            <a:endParaRPr lang="ko-KR" altLang="en-US" dirty="0"/>
          </a:p>
        </p:txBody>
      </p:sp>
      <p:pic>
        <p:nvPicPr>
          <p:cNvPr id="6146" name="Picture 2" descr="https://encrypted-tbn0.google.com/images?q=tbn:ANd9GcRuLddclKRsDd-OS3-4hchQ5JPu6LxqRi9r352fyJVwpxJHPphjx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636912"/>
            <a:ext cx="4518314" cy="3384376"/>
          </a:xfrm>
          <a:prstGeom prst="rect">
            <a:avLst/>
          </a:prstGeom>
          <a:noFill/>
        </p:spPr>
      </p:pic>
      <p:cxnSp>
        <p:nvCxnSpPr>
          <p:cNvPr id="5" name="직선 화살표 연결선 4"/>
          <p:cNvCxnSpPr/>
          <p:nvPr/>
        </p:nvCxnSpPr>
        <p:spPr>
          <a:xfrm flipV="1">
            <a:off x="683568" y="5013176"/>
            <a:ext cx="144016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520" y="5733256"/>
            <a:ext cx="1979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Tomato Sauce/</a:t>
            </a:r>
          </a:p>
          <a:p>
            <a:r>
              <a:rPr lang="en-US" altLang="ko-KR" dirty="0" smtClean="0"/>
              <a:t>Ketchup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Pasta Salad</a:t>
            </a:r>
            <a:endParaRPr lang="ko-KR" altLang="en-US" dirty="0"/>
          </a:p>
        </p:txBody>
      </p:sp>
      <p:pic>
        <p:nvPicPr>
          <p:cNvPr id="5122" name="Picture 2" descr="https://encrypted-tbn1.google.com/images?q=tbn:ANd9GcSUwjw2fJUn18DfU_ooPhpuORPrP5wFLctpJIA_rWEGJyH6zJZe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276872"/>
            <a:ext cx="3780259" cy="3831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Fish and Chips</a:t>
            </a:r>
            <a:endParaRPr lang="ko-KR" altLang="en-US" dirty="0"/>
          </a:p>
        </p:txBody>
      </p:sp>
      <p:pic>
        <p:nvPicPr>
          <p:cNvPr id="4098" name="Picture 2" descr="https://encrypted-tbn2.google.com/images?q=tbn:ANd9GcRcQBnTYvOexqRhC-ITzgEqPBIm0hLDCOoS_ZLk8ISR3RX6JTG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708920"/>
            <a:ext cx="4869391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248</Words>
  <Application>Microsoft Office PowerPoint</Application>
  <PresentationFormat>화면 슬라이드 쇼(4:3)</PresentationFormat>
  <Paragraphs>85</Paragraphs>
  <Slides>48</Slides>
  <Notes>10</Notes>
  <HiddenSlides>0</HiddenSlides>
  <MMClips>9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48</vt:i4>
      </vt:variant>
    </vt:vector>
  </HeadingPairs>
  <TitlesOfParts>
    <vt:vector size="49" baseType="lpstr">
      <vt:lpstr>Office 테마</vt:lpstr>
      <vt:lpstr>Western Table Setting</vt:lpstr>
      <vt:lpstr>Korean Table Setting</vt:lpstr>
      <vt:lpstr>Western Table Manners</vt:lpstr>
      <vt:lpstr>Western Foods</vt:lpstr>
      <vt:lpstr>Pizza</vt:lpstr>
      <vt:lpstr>Hamburger</vt:lpstr>
      <vt:lpstr>Fries</vt:lpstr>
      <vt:lpstr>Pasta Salad</vt:lpstr>
      <vt:lpstr>Fish and Chips</vt:lpstr>
      <vt:lpstr>Spaghetti</vt:lpstr>
      <vt:lpstr>Hot dog</vt:lpstr>
      <vt:lpstr>Roast beef and vegetables</vt:lpstr>
      <vt:lpstr>Green salad</vt:lpstr>
      <vt:lpstr>Practice time!!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Pass the BALL!</vt:lpstr>
      <vt:lpstr>Spaghetti</vt:lpstr>
      <vt:lpstr>Pass the BALL!</vt:lpstr>
      <vt:lpstr>Pasta Salad</vt:lpstr>
      <vt:lpstr>Pass the BALL!</vt:lpstr>
      <vt:lpstr>Hamburger</vt:lpstr>
      <vt:lpstr>Pass the BALL!</vt:lpstr>
      <vt:lpstr>Fries</vt:lpstr>
      <vt:lpstr>Pass the BALL!</vt:lpstr>
      <vt:lpstr>Pizza</vt:lpstr>
      <vt:lpstr>Pass the BALL!</vt:lpstr>
      <vt:lpstr>Hot dog</vt:lpstr>
      <vt:lpstr>Pass the BALL!</vt:lpstr>
      <vt:lpstr>Fish and Chips</vt:lpstr>
      <vt:lpstr>Pass the BALL!</vt:lpstr>
      <vt:lpstr>Pasta Salad</vt:lpstr>
      <vt:lpstr>Pass the BALL!</vt:lpstr>
      <vt:lpstr>Roast beef and vegetables</vt:lpstr>
      <vt:lpstr>슬라이드 40</vt:lpstr>
      <vt:lpstr>Can you guess what food it is?</vt:lpstr>
      <vt:lpstr>슬라이드 42</vt:lpstr>
      <vt:lpstr>슬라이드 43</vt:lpstr>
      <vt:lpstr>슬라이드 44</vt:lpstr>
      <vt:lpstr>슬라이드 45</vt:lpstr>
      <vt:lpstr>슬라이드 46</vt:lpstr>
      <vt:lpstr>슬라이드 47</vt:lpstr>
      <vt:lpstr>슬라이드 48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Western Foods</dc:title>
  <dc:creator>영어카페</dc:creator>
  <cp:lastModifiedBy>영어카페</cp:lastModifiedBy>
  <cp:revision>13</cp:revision>
  <dcterms:created xsi:type="dcterms:W3CDTF">2012-04-16T00:30:46Z</dcterms:created>
  <dcterms:modified xsi:type="dcterms:W3CDTF">2012-04-23T01:34:18Z</dcterms:modified>
</cp:coreProperties>
</file>